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9" r:id="rId10"/>
    <p:sldId id="270" r:id="rId11"/>
    <p:sldId id="271" r:id="rId12"/>
    <p:sldId id="26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1" d="100"/>
          <a:sy n="71" d="100"/>
        </p:scale>
        <p:origin x="-1786" y="-3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564904"/>
            <a:ext cx="7772400" cy="1470025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Мастер – класс для педагогов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40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 «Артикуляционная гимнастика как средство формирования правильного звукопроизношения детей дошкольного возраста»</a:t>
            </a:r>
            <a:b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4000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ru-RU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00430" y="5072074"/>
            <a:ext cx="5129226" cy="113823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Подготовила: воспитатель</a:t>
            </a:r>
          </a:p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Миронова Юлия Вячеславовна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Приемы для организации</a:t>
            </a:r>
            <a:b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артикуляционной гимнастики</a:t>
            </a:r>
            <a:endParaRPr lang="ru-RU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Кубики для артикуляционной гимнастики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7652" name="Picture 4" descr="https://i.pinimg.com/736x/e4/2c/d1/e42cd13b2a4fcfc625ac58cca0c3c9f8--autism-oral-motor.jpg"/>
          <p:cNvPicPr>
            <a:picLocks noChangeAspect="1" noChangeArrowheads="1"/>
          </p:cNvPicPr>
          <p:nvPr/>
        </p:nvPicPr>
        <p:blipFill>
          <a:blip r:embed="rId2" cstate="print"/>
          <a:srcRect t="3898" b="5069"/>
          <a:stretch>
            <a:fillRect/>
          </a:stretch>
        </p:blipFill>
        <p:spPr bwMode="auto">
          <a:xfrm>
            <a:off x="2627784" y="2313033"/>
            <a:ext cx="3870421" cy="43563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Приемы для организации</a:t>
            </a:r>
            <a:b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артикуляционной гимнастики</a:t>
            </a:r>
            <a:endParaRPr lang="ru-RU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Артикуляционная сказка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8676" name="Picture 4" descr="https://pbs.twimg.com/media/DQr9fJ4X0AEuiuK.jpg:lar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7690" y="2132856"/>
            <a:ext cx="5983519" cy="44876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14348" y="1071546"/>
            <a:ext cx="8229600" cy="1143000"/>
          </a:xfrm>
        </p:spPr>
        <p:txBody>
          <a:bodyPr>
            <a:noAutofit/>
          </a:bodyPr>
          <a:lstStyle/>
          <a:p>
            <a:r>
              <a:rPr lang="ru-RU" sz="8800" b="1" dirty="0" smtClean="0">
                <a:solidFill>
                  <a:schemeClr val="accent2">
                    <a:lumMod val="50000"/>
                  </a:schemeClr>
                </a:solidFill>
              </a:rPr>
              <a:t>Рефлексия</a:t>
            </a:r>
            <a:r>
              <a:rPr lang="ru-RU" sz="88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8800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ru-RU" sz="88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6152" name="Picture 8" descr="http://www.12scblog.com/blog_images/sulki/950911822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857288" y="1928802"/>
            <a:ext cx="5256584" cy="525658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500430" y="4143380"/>
            <a:ext cx="535785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accent2">
                    <a:lumMod val="75000"/>
                  </a:schemeClr>
                </a:solidFill>
              </a:rPr>
              <a:t>СПАСИБО</a:t>
            </a:r>
          </a:p>
          <a:p>
            <a:pPr algn="ctr"/>
            <a:r>
              <a:rPr lang="ru-RU" sz="4800" b="1" dirty="0" smtClean="0">
                <a:solidFill>
                  <a:schemeClr val="accent2">
                    <a:lumMod val="75000"/>
                  </a:schemeClr>
                </a:solidFill>
              </a:rPr>
              <a:t> ЗА</a:t>
            </a:r>
          </a:p>
          <a:p>
            <a:pPr algn="ctr"/>
            <a:r>
              <a:rPr lang="ru-RU" sz="48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4800" b="1" dirty="0" smtClean="0">
                <a:solidFill>
                  <a:schemeClr val="accent2">
                    <a:lumMod val="75000"/>
                  </a:schemeClr>
                </a:solidFill>
              </a:rPr>
              <a:t>ВНИМАНИЕ!!!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Цель и задачи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indent="0">
              <a:buNone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Цель: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повышение профессиональной компетентности и мастерства педагогов по формированию четкого звукопроизношения у детей дошкольного возраста посредством артикуляционной гимнастики.</a:t>
            </a:r>
          </a:p>
          <a:p>
            <a:pPr indent="0">
              <a:buNone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Задачи:</a:t>
            </a:r>
          </a:p>
          <a:p>
            <a:pPr indent="0"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- познакомить педагогов со способами постановки правильного звукопроизношения у детей дошкольного возраста;</a:t>
            </a:r>
          </a:p>
          <a:p>
            <a:pPr indent="0"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- повысить уровень профессиональной компетентности педагогов, их мотивацию на системное использование в практике упражнений для развития артикуляционного аппарата;</a:t>
            </a:r>
          </a:p>
          <a:p>
            <a:pPr indent="0"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- способствовать сплочению коллектива педагогов.</a:t>
            </a:r>
          </a:p>
          <a:p>
            <a:pPr indent="0">
              <a:buNone/>
            </a:pPr>
            <a:endParaRPr lang="ru-RU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Формирование звукопроизношения должно завершиться к 5-6 годам. </a:t>
            </a:r>
          </a:p>
          <a:p>
            <a:pPr algn="ctr">
              <a:buNone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Однако, как показывает практика, многие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дети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имеют те или иные логопедические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проблемы.</a:t>
            </a:r>
            <a:endParaRPr lang="ru-RU" sz="2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Профилактика нарушений звукопроизношения –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основная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задача педагогов дошкольных учреждений. Незаменимым помощником в этом становится артикуляционная гимнастика.</a:t>
            </a:r>
          </a:p>
          <a:p>
            <a:pPr algn="r">
              <a:buNone/>
            </a:pPr>
            <a:endParaRPr lang="ru-RU" sz="28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Немного теории…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Важно!!!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256584"/>
          </a:xfrm>
        </p:spPr>
        <p:txBody>
          <a:bodyPr>
            <a:normAutofit fontScale="70000" lnSpcReduction="20000"/>
          </a:bodyPr>
          <a:lstStyle/>
          <a:p>
            <a:pPr indent="342900" algn="ctr">
              <a:buNone/>
            </a:pPr>
            <a:r>
              <a:rPr lang="ru-RU" sz="4600" b="1" dirty="0" smtClean="0">
                <a:solidFill>
                  <a:schemeClr val="accent2">
                    <a:lumMod val="50000"/>
                  </a:schemeClr>
                </a:solidFill>
              </a:rPr>
              <a:t>Соблюдать правила проведения артикуляционной гимнастики!</a:t>
            </a:r>
          </a:p>
          <a:p>
            <a:pPr indent="342900" algn="ctr">
              <a:buNone/>
            </a:pPr>
            <a:endParaRPr lang="ru-RU" sz="26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indent="342900">
              <a:buNone/>
            </a:pP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1. Проводить ежедневно по 3-5 минут несколько раз в день.</a:t>
            </a:r>
          </a:p>
          <a:p>
            <a:pPr indent="342900">
              <a:buNone/>
            </a:pP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2. Выполняется стоя или сидя перед зеркалом с обязательным соблюдением правильной осанки.</a:t>
            </a:r>
          </a:p>
          <a:p>
            <a:pPr indent="342900">
              <a:buNone/>
            </a:pP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3. Необходимо добиваться четкого, точного, плавного выполнения движений.</a:t>
            </a:r>
          </a:p>
          <a:p>
            <a:pPr indent="342900">
              <a:buNone/>
            </a:pP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4.  Артикуляционные движения выполняются медленно, неторопливо, но постепенно, по мере овладения ими, темп артикуляционной гимнастики увеличивается.</a:t>
            </a:r>
          </a:p>
          <a:p>
            <a:pPr indent="342900">
              <a:buNone/>
            </a:pP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5.  Каждое упражнение выполняется от 5 до 20 раз.</a:t>
            </a:r>
            <a:endParaRPr lang="ru-RU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Виды артикуляционных упражнений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132856"/>
            <a:ext cx="8229600" cy="4525963"/>
          </a:xfrm>
        </p:spPr>
        <p:txBody>
          <a:bodyPr>
            <a:normAutofit/>
          </a:bodyPr>
          <a:lstStyle/>
          <a:p>
            <a:pPr indent="457200"/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упражнения для челюсти;</a:t>
            </a:r>
          </a:p>
          <a:p>
            <a:pPr indent="457200"/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упражнения для губ;</a:t>
            </a:r>
          </a:p>
          <a:p>
            <a:pPr indent="457200"/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упражнения для щек;</a:t>
            </a:r>
          </a:p>
          <a:p>
            <a:pPr indent="457200"/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упражнения для мягкого нёба;</a:t>
            </a:r>
          </a:p>
          <a:p>
            <a:pPr indent="457200"/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упражнения для языка. </a:t>
            </a:r>
            <a:endParaRPr lang="ru-RU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chemeClr val="accent2">
                    <a:lumMod val="50000"/>
                  </a:schemeClr>
                </a:solidFill>
              </a:rPr>
              <a:t>Попрактикуем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?!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7170" name="Picture 2" descr="https://for-teacher.ru/edu/data/img/pic-0231xww9gl-0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556792"/>
            <a:ext cx="3847845" cy="45322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172" name="Picture 4" descr="http://1.bp.blogspot.com/-SYcdddULrH0/Vg7DY65ADYI/AAAAAAAAANg/ZwNeDzJqJdU/s1600/%25D0%25B3%25D1%2583%25D0%25B1%25D1%258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4716014" y="1628800"/>
            <a:ext cx="3744417" cy="43924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Приемы для организации</a:t>
            </a:r>
            <a:b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артикуляционной гимнастики</a:t>
            </a:r>
            <a:endParaRPr lang="ru-RU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Личный пример педагога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6148" name="Picture 4" descr="https://pandia.ru/text/80/605/images/img1_19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2348879"/>
            <a:ext cx="6624736" cy="41735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Приемы для организации</a:t>
            </a:r>
            <a:b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артикуляционной гимнастики</a:t>
            </a:r>
            <a:endParaRPr lang="ru-RU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Использование карточек – схем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5602" name="Picture 2" descr="https://fsd.multiurok.ru/html/2017/04/28/s_59031e6532818/619581_1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420888"/>
            <a:ext cx="6064157" cy="40324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Приемы для организации</a:t>
            </a:r>
            <a:b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артикуляционной гимнастики</a:t>
            </a:r>
            <a:endParaRPr lang="ru-RU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Использование логопедических игрушек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6626" name="Picture 2" descr="http://vseremesla.com/assets/images/igrushki/m-kukly/p06-008.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276872"/>
            <a:ext cx="6096000" cy="4095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</TotalTime>
  <Words>205</Words>
  <Application>Microsoft Office PowerPoint</Application>
  <PresentationFormat>Экран (4:3)</PresentationFormat>
  <Paragraphs>42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Мастер – класс для педагогов  «Артикуляционная гимнастика как средство формирования правильного звукопроизношения детей дошкольного возраста»  </vt:lpstr>
      <vt:lpstr>Цель и задачи</vt:lpstr>
      <vt:lpstr>Немного теории…</vt:lpstr>
      <vt:lpstr>Важно!!!</vt:lpstr>
      <vt:lpstr>Виды артикуляционных упражнений</vt:lpstr>
      <vt:lpstr>Попрактикуем?!</vt:lpstr>
      <vt:lpstr>Приемы для организации артикуляционной гимнастики</vt:lpstr>
      <vt:lpstr>Приемы для организации артикуляционной гимнастики</vt:lpstr>
      <vt:lpstr>Приемы для организации артикуляционной гимнастики</vt:lpstr>
      <vt:lpstr>Приемы для организации артикуляционной гимнастики</vt:lpstr>
      <vt:lpstr>Приемы для организации артикуляционной гимнастики</vt:lpstr>
      <vt:lpstr>Рефлексия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Мастер – класс для педагогов  «Театрализованная игра как средство развития интонационной выразительности речи детей дошкольного возраста»</dc:title>
  <dc:creator>Irina Popo</dc:creator>
  <cp:lastModifiedBy>Nitro5</cp:lastModifiedBy>
  <cp:revision>5</cp:revision>
  <dcterms:created xsi:type="dcterms:W3CDTF">2018-11-28T20:47:53Z</dcterms:created>
  <dcterms:modified xsi:type="dcterms:W3CDTF">2020-03-24T05:53:12Z</dcterms:modified>
</cp:coreProperties>
</file>